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143108" y="1142984"/>
            <a:ext cx="6172200" cy="785818"/>
          </a:xfrm>
        </p:spPr>
        <p:txBody>
          <a:bodyPr>
            <a:noAutofit/>
          </a:bodyPr>
          <a:lstStyle/>
          <a:p>
            <a:pPr algn="ctr"/>
            <a:r>
              <a:rPr lang="ru-RU" sz="5400" b="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СЕРТИФИКАТ</a:t>
            </a:r>
            <a:br>
              <a:rPr lang="ru-RU" sz="5400" b="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2400" b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УЧАСТНИКА</a:t>
            </a:r>
            <a:endParaRPr lang="ru-RU" sz="2400" b="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3108" y="2000240"/>
            <a:ext cx="6786610" cy="13716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600" b="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Метагалактической научно-практической конференции «Самоорганизация Метагалактики»</a:t>
            </a:r>
            <a:endParaRPr lang="en-US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Настоящий сертификат подтверждает участие в конференции и публикацию статьи в сборнике материалов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3429000"/>
            <a:ext cx="650085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___________________________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Ф.И.О</a:t>
            </a:r>
            <a:r>
              <a:rPr lang="ru-RU" sz="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0298" y="4143380"/>
            <a:ext cx="6500858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 темы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4546" y="142852"/>
            <a:ext cx="664373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Региональная общественная философско-просветительская организация «Метагалактический центр. Ангарск»</a:t>
            </a:r>
            <a:endParaRPr lang="ru-RU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6215082"/>
            <a:ext cx="335758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Ангарск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00232" y="5214950"/>
            <a:ext cx="678661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Директор   РОФПО                                                                                                                 Трофимец О.В.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«Метагалактический центр. Ангарск»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51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СЕРТИФИКАТ УЧАСТНИКА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Ольга</cp:lastModifiedBy>
  <cp:revision>12</cp:revision>
  <dcterms:created xsi:type="dcterms:W3CDTF">2017-09-29T04:14:11Z</dcterms:created>
  <dcterms:modified xsi:type="dcterms:W3CDTF">2017-11-28T03:10:12Z</dcterms:modified>
</cp:coreProperties>
</file>